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59" r:id="rId4"/>
    <p:sldId id="303" r:id="rId5"/>
    <p:sldId id="304" r:id="rId6"/>
    <p:sldId id="271" r:id="rId7"/>
    <p:sldId id="272" r:id="rId8"/>
    <p:sldId id="276" r:id="rId9"/>
    <p:sldId id="305" r:id="rId10"/>
    <p:sldId id="306" r:id="rId11"/>
    <p:sldId id="307" r:id="rId12"/>
    <p:sldId id="311" r:id="rId13"/>
    <p:sldId id="308" r:id="rId14"/>
    <p:sldId id="309" r:id="rId15"/>
    <p:sldId id="278" r:id="rId16"/>
    <p:sldId id="295" r:id="rId17"/>
    <p:sldId id="30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6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1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2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1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5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5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0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23.11.2014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2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692696"/>
            <a:ext cx="6400800" cy="302433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оборудование – средство развития двигательной активности детей с ОВЗ</a:t>
            </a:r>
          </a:p>
          <a:p>
            <a:endParaRPr lang="ru-RU" sz="3600" dirty="0" smtClean="0"/>
          </a:p>
          <a:p>
            <a:r>
              <a:rPr lang="ru-RU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Бадогина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Александровна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№69 «</a:t>
            </a:r>
            <a:r>
              <a:rPr lang="ru-RU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Северодвинск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МБДОУ № 69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666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Ракетки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76656" y="1340768"/>
            <a:ext cx="3822192" cy="1584176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координацию движений; умение подбрасывать и ловить небольшие </a:t>
            </a:r>
            <a:r>
              <a:rPr lang="ru-RU" sz="2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мячики</a:t>
            </a:r>
            <a:endParaRPr 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Сделаны из фанеры, обтянуты сеткой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852936"/>
            <a:ext cx="3990198" cy="3273227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8200" y="1556793"/>
            <a:ext cx="3822192" cy="1080120"/>
          </a:xfrm>
        </p:spPr>
        <p:txBody>
          <a:bodyPr>
            <a:normAutofit/>
          </a:bodyPr>
          <a:lstStyle/>
          <a:p>
            <a:pPr lvl="0" algn="just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Сделаны из фанеры. Мячик прикреплен на резинке.</a:t>
            </a: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2780928"/>
            <a:ext cx="3596217" cy="3345235"/>
          </a:xfrm>
        </p:spPr>
      </p:pic>
    </p:spTree>
    <p:extLst>
      <p:ext uri="{BB962C8B-B14F-4D97-AF65-F5344CB8AC3E}">
        <p14:creationId xmlns:p14="http://schemas.microsoft.com/office/powerpoint/2010/main" val="74863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мешочки      Бильбоке - гусь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628800"/>
            <a:ext cx="3822192" cy="1584176"/>
          </a:xfrm>
        </p:spPr>
        <p:txBody>
          <a:bodyPr>
            <a:noAutofit/>
          </a:bodyPr>
          <a:lstStyle/>
          <a:p>
            <a:pPr lvl="0" algn="just">
              <a:buClr>
                <a:srgbClr val="31B6FD"/>
              </a:buClr>
            </a:pPr>
            <a:endParaRPr lang="ru-RU" sz="2000" dirty="0" smtClean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</a:pPr>
            <a:r>
              <a:rPr lang="ru-RU" sz="18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</a:t>
            </a:r>
            <a:r>
              <a:rPr lang="ru-RU" sz="1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метания; формирования </a:t>
            </a:r>
            <a:r>
              <a:rPr lang="ru-RU" sz="1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</a:t>
            </a:r>
            <a:r>
              <a:rPr lang="ru-RU" sz="18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осанки</a:t>
            </a:r>
          </a:p>
          <a:p>
            <a:pPr lvl="0" algn="just">
              <a:buClr>
                <a:srgbClr val="31B6FD"/>
              </a:buClr>
            </a:pPr>
            <a:r>
              <a:rPr lang="ru-RU" sz="18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Сшиты </a:t>
            </a:r>
            <a:r>
              <a:rPr lang="ru-RU" sz="1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клеенки, наполнены крупой.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772816"/>
            <a:ext cx="3822192" cy="1473051"/>
          </a:xfrm>
        </p:spPr>
        <p:txBody>
          <a:bodyPr>
            <a:normAutofit/>
          </a:bodyPr>
          <a:lstStyle/>
          <a:p>
            <a:pPr lvl="0" algn="just">
              <a:buClr>
                <a:srgbClr val="31B6FD"/>
              </a:buClr>
            </a:pPr>
            <a:r>
              <a:rPr lang="ru-RU" sz="1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глазомер, внимание, быстроту реакции, ловкость рук.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из детской погремушки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44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</a:t>
            </a:r>
            <a:r>
              <a:rPr lang="ru-RU" sz="2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</a:t>
            </a:r>
          </a:p>
          <a:p>
            <a:pPr lvl="0" algn="just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из деревянной доски, снизу прикреплена полукруглая рейка.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1484784"/>
            <a:ext cx="3352800" cy="1296144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алансир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269331"/>
            <a:ext cx="3905250" cy="2928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50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Игольчатые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Катушки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массажеры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844824"/>
            <a:ext cx="3822192" cy="1473052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31B6FD"/>
              </a:buClr>
            </a:pP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для массажа и самомассажа; развиваем мелкую </a:t>
            </a:r>
            <a:r>
              <a:rPr lang="ru-RU" sz="16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</a:t>
            </a:r>
          </a:p>
          <a:p>
            <a:pPr lvl="0" algn="just">
              <a:buClr>
                <a:srgbClr val="31B6FD"/>
              </a:buClr>
            </a:pPr>
            <a:r>
              <a:rPr lang="ru-RU" sz="16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Силиконовые </a:t>
            </a: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мочалки; ролик для чистки одежды, обклеен липучей лентой; пластмассовые дюбеля на палочках для шашлыка.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628800"/>
            <a:ext cx="3822192" cy="1689075"/>
          </a:xfrm>
        </p:spPr>
        <p:txBody>
          <a:bodyPr>
            <a:normAutofit/>
          </a:bodyPr>
          <a:lstStyle/>
          <a:p>
            <a:pPr lvl="0" algn="just">
              <a:buClr>
                <a:srgbClr val="31B6FD"/>
              </a:buClr>
            </a:pPr>
            <a:endParaRPr lang="ru-RU" sz="1800" dirty="0" smtClean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</a:pPr>
            <a:r>
              <a:rPr lang="ru-RU" sz="18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ловкость рук, быстроту реакции, мелкую </a:t>
            </a:r>
            <a:r>
              <a:rPr lang="ru-RU" sz="18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</a:t>
            </a:r>
          </a:p>
          <a:p>
            <a:pPr lvl="0" algn="just">
              <a:buClr>
                <a:srgbClr val="31B6FD"/>
              </a:buClr>
            </a:pPr>
            <a:r>
              <a:rPr lang="ru-RU" sz="1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Сделаны из дерева. К ним пришиты веревочки.</a:t>
            </a:r>
          </a:p>
          <a:p>
            <a:pPr lvl="0" algn="just">
              <a:buClr>
                <a:srgbClr val="31B6FD"/>
              </a:buClr>
            </a:pPr>
            <a:endParaRPr lang="ru-RU" sz="2000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10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Эспандеры              Сажалка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6656" y="1700808"/>
            <a:ext cx="3822192" cy="1617068"/>
          </a:xfrm>
        </p:spPr>
        <p:txBody>
          <a:bodyPr>
            <a:normAutofit lnSpcReduction="10000"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силы рук.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Сделаны из капсул от киндер-сюрпризов,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воланчиков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резинки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8200" y="1772817"/>
            <a:ext cx="3822192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мелкой моторики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186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676656" y="980728"/>
            <a:ext cx="3822192" cy="17281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в подвижных играх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648200" y="1700809"/>
            <a:ext cx="3822192" cy="108012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Массажер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3596217" cy="26971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83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Бутылочки из-под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пемолюкса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ведерки из-под майонеза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348880"/>
            <a:ext cx="3822192" cy="9689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Обклеены картинками на липкой основе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916833"/>
            <a:ext cx="3822192" cy="108012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для хранения спортинвентаря, развития основных движений, в подвижных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игнрах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429000"/>
            <a:ext cx="3596217" cy="26971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89975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повысился интерес к различным видам двигательной 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Совершенствуются основные виды движений: бег, ходьба, прыжки, метание;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развиваются физические качества;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20% ниже общегородских показателей;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  родителей приняли активное участие в подготовке нетрадиционного оборудования.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использования нетрадиционного физкультурного оборудования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6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899592" y="1052736"/>
            <a:ext cx="7408333" cy="5256584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 характерно: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ослабленный мышечный тонус;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нескоординированные движения;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сниженная ориентация в пространстве;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неточное выполнение двигательных заданий;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 и неуверенность в действиях;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трудности в усвоении программы;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при взаимодействии со сверстниками в  игровой деятельности;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772400" cy="2880320"/>
          </a:xfrm>
        </p:spPr>
        <p:txBody>
          <a:bodyPr>
            <a:noAutofit/>
          </a:bodyPr>
          <a:lstStyle/>
          <a:p>
            <a:pPr lvl="0" algn="l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мелкой и крупной моторики;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физических качеств: скоростных, силовых, гибкости,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выносливости, координации;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 осознанной потребности в двигательной активности, 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овладение основными движениями;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03648" y="764704"/>
            <a:ext cx="6417734" cy="93980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«Обручи» из капсул от киндер-сюрпризов и бахил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укреплению мышц тела, развитию внимания, координации движений.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для  выполнения упражнений утренней гимнастики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060849"/>
            <a:ext cx="4247455" cy="3775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06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Мостик из капсул от киндер-сюрпризов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ловкость, глазомер,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меткость,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движений, упражнять в равновесии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в упражнениях: «Прокати мяч через мостик»,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«Перешагни через мостик»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492896"/>
            <a:ext cx="4247455" cy="3888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52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здоровья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700808"/>
            <a:ext cx="3822192" cy="16170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босохождения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чувство равновесия, способствовать профилактике плоскостопия</a:t>
            </a:r>
            <a:r>
              <a:rPr lang="ru-RU" sz="2000" dirty="0" smtClean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331236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700808"/>
            <a:ext cx="3822192" cy="1617067"/>
          </a:xfrm>
        </p:spPr>
        <p:txBody>
          <a:bodyPr/>
          <a:lstStyle/>
          <a:p>
            <a:pPr algn="just"/>
            <a:r>
              <a:rPr lang="ru-RU" sz="2000" dirty="0"/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Речные камушки»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детей ходить приставным шагом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3068960"/>
            <a:ext cx="4062206" cy="3057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1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здоровья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628800"/>
            <a:ext cx="3822192" cy="16890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«Ручеек и кочки».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профилактика плоскостопия ; </a:t>
            </a:r>
          </a:p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628800"/>
            <a:ext cx="3822192" cy="1689075"/>
          </a:xfrm>
        </p:spPr>
        <p:txBody>
          <a:bodyPr/>
          <a:lstStyle/>
          <a:p>
            <a:pPr algn="just"/>
            <a:r>
              <a:rPr lang="ru-RU" sz="2000" dirty="0" smtClean="0"/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Носок, ступня, пятка»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детей стоять на носках, пятках.</a:t>
            </a:r>
          </a:p>
          <a:p>
            <a:pPr algn="just"/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96952"/>
            <a:ext cx="3990198" cy="3129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2924944"/>
            <a:ext cx="3918190" cy="3201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«Джунгли»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воздействия на подошвы ног различной  по фактуре поверхностью: бисер, пуговицы, мех, колечки, колпачки от фломастеров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822700" cy="2867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3822700" cy="2867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2241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Фигурные мишени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точность движений, глазомер; сочетать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броском.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как горизонтальные и вертикальные мишени.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1988840"/>
            <a:ext cx="3340497" cy="4137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377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465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    </vt:lpstr>
      <vt:lpstr>  </vt:lpstr>
      <vt:lpstr>1. развитие мелкой и крупной моторики;  2. развитие физических качеств: скоростных, силовых, гибкости, выносливости, координации;  3. формирование  осознанной потребности в двигательной активности,   4. овладение основными движениями;    </vt:lpstr>
      <vt:lpstr>«Обручи» из капсул от киндер-сюрпризов и бахил</vt:lpstr>
      <vt:lpstr>Мостик из капсул от киндер-сюрпризов</vt:lpstr>
      <vt:lpstr>Дорожки здоровья</vt:lpstr>
      <vt:lpstr>Дорожки здоровья</vt:lpstr>
      <vt:lpstr>Дорожка «Джунгли»  Чередование воздействия на подошвы ног различной  по фактуре поверхностью: бисер, пуговицы, мех, колечки, колпачки от фломастеров.</vt:lpstr>
      <vt:lpstr>Фигурные мишени</vt:lpstr>
      <vt:lpstr>Ракетки</vt:lpstr>
      <vt:lpstr>Цветные мешочки      Бильбоке - гусь </vt:lpstr>
      <vt:lpstr>Балансир</vt:lpstr>
      <vt:lpstr>Игольчатые                     Катушки массажеры.</vt:lpstr>
      <vt:lpstr>Эспандеры              Сажалка</vt:lpstr>
      <vt:lpstr>  </vt:lpstr>
      <vt:lpstr>Бутылочки из-под пемолюкса, ведерки из-под майонеза</vt:lpstr>
      <vt:lpstr>Результаты использования нетрадиционного физкультурного оборудования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овз</dc:title>
  <dc:creator>1</dc:creator>
  <cp:lastModifiedBy>1</cp:lastModifiedBy>
  <cp:revision>54</cp:revision>
  <dcterms:created xsi:type="dcterms:W3CDTF">2014-03-16T15:59:16Z</dcterms:created>
  <dcterms:modified xsi:type="dcterms:W3CDTF">2014-11-23T16:57:44Z</dcterms:modified>
</cp:coreProperties>
</file>